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72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8418" autoAdjust="0"/>
  </p:normalViewPr>
  <p:slideViewPr>
    <p:cSldViewPr snapToGrid="0">
      <p:cViewPr varScale="1">
        <p:scale>
          <a:sx n="70" d="100"/>
          <a:sy n="70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211BF-31F1-4FC2-BB1E-F92878FDFD5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FA1B9-427B-47D9-B1DA-1AADC2CFF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FA1B9-427B-47D9-B1DA-1AADC2CFF5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0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Financial Data is everywhere. With computing power of AI/ML, we can use that data to help us make calculated and low risk investment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FA1B9-427B-47D9-B1DA-1AADC2CFF5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037B-4A2D-081C-B81F-CAAAB43C4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0E5AB-54E7-CAE1-EF10-1FEAFE69B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0916-43C9-C69F-80E8-EE249926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DAF0-E34F-136D-5405-5F15FDF0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1E97-FED3-9E9B-7C58-DB95CFAF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3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16F8-2EE6-9479-BEAF-6D1AFA4E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CE7A6-099F-5884-3C53-3481DA314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2B4E2-E48F-1AEF-E690-EFA8AFAF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3FAD0-C3FB-6643-F55B-B534DDF1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181C1-C312-6884-868F-2526DA3A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606ED-3C99-58A3-1CDE-AA614FD87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D54D7-CF06-C909-16EB-D66EEF7DA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86A38-6092-0F04-59B9-FE025AA4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ECB9-3E00-0B6E-6122-A5962E11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B4F4-FEDC-2127-454A-4CFDFA5A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9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B47C-DF37-55B1-1590-3E1C4C00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D1B5-D3D8-5165-D978-A602079BB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F0A4-CE4B-3AFE-6627-EA986545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EF01-3C3E-D774-E0F6-559445C0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9C31-BD0A-E864-C53B-B2C919C6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8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9F1F-CEE5-14C4-717C-3963319E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8EFA2-8CD3-25D1-BC59-F786D1CC1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37DC-511D-6C81-5432-989D7C3F1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56FCC-D088-5139-D76E-2D673825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E808C-3607-729B-5004-FB9ABD2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2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B36D-3CF2-1EC0-4081-5748D8D5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DFA82-C10A-D2EA-4C61-16B55A786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B8547-BA7A-ED08-7F28-C932787F4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14468-EBB9-17FC-7E04-2F6EDEF2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7D20B-339E-2584-39E4-2134BBB2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3FA2F-9DB7-1645-C6EC-12D63695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D08-4C06-6BE6-96D8-6855F4F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A33BE-0CFE-8D61-0F96-22E8F989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7367B-D3F5-B5CB-9127-43CFEC40F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BD993-118A-14AE-3D7A-0CA6BA1B1E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10035-1F95-3299-333F-E1EB82BD4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F959F-E58F-8B28-6E7C-0E07B224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36852-621E-536F-14AB-82FA325A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AC36C-457C-38F1-49F6-F8BEB5F1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1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90AF-12A7-8B22-8436-6ECFD1AF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FDEB4-70A2-A0E9-8043-767FE7A4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8E494-D176-75EB-254C-BAE4B51D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E4E9C-B3CD-70A2-6B4E-9C19F293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2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3CCE4-63EC-37D7-B02D-7AFA2737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C07C4-1256-1DD8-2B2D-DF8FF0FD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275B2-B2B9-3EBF-E854-5DF1ACAD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CCBC-5730-D0F4-4D13-D193DF9D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A411-2820-4145-7F79-5139DA17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CEBA4-E63C-6002-CB84-B5616317A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31352-3D23-AB7F-5D7E-F93C2A41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2250F-B36F-30DD-85A5-51D2A3DF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E94CF-2480-8017-2DF3-56563260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1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EFE7-82D7-3924-6B0E-EE92D0DE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8FAF2-3337-A7B0-0D7D-5429D3EA5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7E31E-3F0E-2E5E-98DA-3647464F8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33243-8242-6AA6-D52C-2CE0ED8D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2687A-A81C-01DA-6D48-91EA67B1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DBFD1-1158-970A-C425-63E9FCC9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2D6D1-FBCC-FE5D-49AD-1F4B86C1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C932-ABA2-3909-DC9A-F839F5B0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4F97-0224-2585-906D-9C577A0C68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DA6FB-BE09-44D8-939A-53432B6C4EF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B608A-9F31-5264-B6E9-1EADF55C6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03B8F-DE1C-2EE6-98C3-1F9D0072F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793E0-3653-475E-895D-526988F5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tock exchange numbers">
            <a:extLst>
              <a:ext uri="{FF2B5EF4-FFF2-40B4-BE49-F238E27FC236}">
                <a16:creationId xmlns:a16="http://schemas.microsoft.com/office/drawing/2014/main" id="{1E684C4D-504A-9C47-D4C4-EB94123A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AF8DCD2-76ED-779C-14EA-1878EF0A0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4553" y="3091928"/>
            <a:ext cx="9078562" cy="2387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6600" b="0" i="0" u="none" strike="noStrike" cap="none" normalizeH="0" baseline="0">
                <a:ln>
                  <a:noFill/>
                </a:ln>
                <a:effectLst/>
              </a:rPr>
              <a:t>Real-Time Big Data Streaming with Kafka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6420-C4FC-84C1-8E35-67516B78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D8A8D69-D64D-93C2-4437-572CEE3E0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8794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3"/>
    </mc:Choice>
    <mc:Fallback>
      <p:transition spd="slow" advTm="2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B32EB-FA23-A82D-A849-1548EB65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Conclusions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6E8D3-07A0-693C-57E7-1C2744195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Financial Data is everywhere. With computing power of AI/ML, we can use that data to help us make calculated and low risk investment decisions</a:t>
            </a:r>
          </a:p>
        </p:txBody>
      </p:sp>
      <p:pic>
        <p:nvPicPr>
          <p:cNvPr id="14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AC52A3F6-1D61-D0B5-4C91-09A5493A0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2951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5227</TotalTime>
  <Words>66</Words>
  <Application>Microsoft Office PowerPoint</Application>
  <PresentationFormat>Widescreen</PresentationFormat>
  <Paragraphs>6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Real-Time Big Data Streaming with Kafka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edris safari</dc:creator>
  <cp:lastModifiedBy>edris safari</cp:lastModifiedBy>
  <cp:revision>22</cp:revision>
  <dcterms:created xsi:type="dcterms:W3CDTF">2023-03-27T16:29:19Z</dcterms:created>
  <dcterms:modified xsi:type="dcterms:W3CDTF">2023-04-11T13:07:07Z</dcterms:modified>
</cp:coreProperties>
</file>